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9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C7D68-8568-4092-9A01-49F16C25A1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2EF3A0-06C1-4B21-8DBF-F8A0B430C9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D99BE-0C8F-4155-B94F-63668BD38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00F3E-62E4-43D5-968F-AF6A88696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56923-A838-4B71-9F15-1B1E21303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229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3E105-42B0-4D53-9537-2AFEA89B0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1F2245-A8F4-420D-9C74-0ECB30A69D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4C834-FD89-42DF-AFD4-A235AEABD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42D16-9A7D-4BD9-87BA-F51D74826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ECA5F-9273-4AFF-BBA4-29E35A57F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86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A16E34-EF4B-48EB-8390-1A12E8A08C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F0DA7A-B8C0-4681-947A-76BF22D295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712AC-BC6D-4BCC-A94F-19ECDB483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2727B-0561-4931-AD04-FACC294E1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25F20-E27F-44ED-A501-3325ACEB0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683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DE729-0342-4E94-972E-D2FD90573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4C9D7-E86A-4D47-953F-B3CDC01BE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E0A05-20E5-4B0A-BCD9-3FAB72603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6E38F-48C5-41FC-85A8-E9376D5A5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48905-B9F1-43EE-9359-DBD458341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689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21566-2BCE-4805-B7A8-C9BC06DD2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0D3F2-7CE5-4763-A46C-931BC80C8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AABA5-EFB7-4D8F-BCB1-8D0B3F091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BC3AE-1537-4763-A97C-13BDD3E08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74F7F-D740-46E9-84C9-805998F34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5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55188-1F17-4CBE-B066-C8BA4425E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DBF1B-8960-4DBF-A196-8A2E99334A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CF5E07-08CF-4479-80B7-412229A5C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36A87-A9FE-46B5-BE7C-44FB2BC85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FFED93-0F71-4731-A91B-DF50540A0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B200A4-2B0F-4805-BDE0-C18FE1AD4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221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629B9-CDEF-49BF-8375-206C08424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68D31-0C3D-4CF2-9645-7D6E1E6C03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465B3E-1E9C-47AC-8409-CC151151F0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38D044-311A-4968-B5FA-AADCC07317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653159-84C4-47A5-B11D-E45F2417D9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5E6E47-F219-46E3-ABB7-6C2062488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CC0931-5FC6-4DFA-A265-DA0395DCE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257200-D337-4250-93D8-C47097A8E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06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2B5E3-BF97-4881-915C-0543E23D1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9002E4-6A84-4929-8549-A2B0CC900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6780A0-8781-4F96-B3C5-6EDD3D588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27056B-0CDF-4BBE-A125-6F58FD14E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361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FAD1CB-C469-4FAC-B5C3-F6071411A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FCABDF-5777-4162-B7AC-828B13D60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844E0-8248-432F-BABD-E452F2C55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372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886AF-C0FA-40F4-AC76-D73B6ECBC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15547-615C-4633-A5FC-4C0C25FEB4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08B86B-1D9A-47C2-AF04-41BE5F2F68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744ABC-6998-4643-B144-C7EA73E7E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F18868-4879-4553-97A4-43FCAE889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417CE7-FF3B-471D-BCF8-28C527562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725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F4604-71A5-4A0C-AA51-73A537F0C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01BB9B-5949-4699-9FC2-C6B7BE86F2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C25B6F-3A46-4D74-89EA-130B939174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FEC835-82A7-4D4C-8E42-40D1019C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FEF0B1-74B9-43F6-9AED-A819A3063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AFEC3C-465F-4878-A421-ED6BFC4A9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935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F96FAC-D5E0-4A9E-96D3-1BA43B98F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C99E9-0F98-4149-8468-28EF3AF44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A8608-A027-4732-B16C-228F62C82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0E12C-C994-4246-94E7-5084AC69B3E4}" type="datetimeFigureOut">
              <a:rPr lang="en-GB" smtClean="0"/>
              <a:t>05/04/2021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75946-F7BF-4FA5-9F29-F6A23468FC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7EB94-9F1B-41E8-B7DF-D466FF07F4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9F5A9-9F1F-44C9-928D-2B8CC9E64A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71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vent Special Effects | Entertainment Effects">
            <a:extLst>
              <a:ext uri="{FF2B5EF4-FFF2-40B4-BE49-F238E27FC236}">
                <a16:creationId xmlns:a16="http://schemas.microsoft.com/office/drawing/2014/main" id="{56107214-60CF-43A9-AAC3-ABAFBA9A4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156" y="676591"/>
            <a:ext cx="4273222" cy="177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9A94E04-A580-4D9A-8A34-942FA6B0B708}"/>
              </a:ext>
            </a:extLst>
          </p:cNvPr>
          <p:cNvSpPr txBox="1"/>
          <p:nvPr/>
        </p:nvSpPr>
        <p:spPr>
          <a:xfrm>
            <a:off x="1745" y="0"/>
            <a:ext cx="922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my current logo.</a:t>
            </a:r>
          </a:p>
          <a:p>
            <a:endParaRPr lang="en-US" dirty="0"/>
          </a:p>
          <a:p>
            <a:r>
              <a:rPr lang="en-US" dirty="0"/>
              <a:t>I’m looking to 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Reduce the ENTERTAINMENT and replace it with ENT </a:t>
            </a:r>
          </a:p>
          <a:p>
            <a:pPr marL="285750" indent="-285750">
              <a:buFontTx/>
              <a:buChar char="-"/>
            </a:pPr>
            <a:r>
              <a:rPr lang="en-US" dirty="0"/>
              <a:t>Change the EFFECTS to FX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/>
              <a:t>I think I would like to keep the strap line – VISUALLY ENHANCING YOUR EVENT</a:t>
            </a:r>
          </a:p>
          <a:p>
            <a:endParaRPr lang="en-US" dirty="0"/>
          </a:p>
          <a:p>
            <a:r>
              <a:rPr lang="en-US" dirty="0"/>
              <a:t>Or we can just add that in text under any logo design.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D4766B-2DAC-4088-B0F7-43EA75F775AC}"/>
              </a:ext>
            </a:extLst>
          </p:cNvPr>
          <p:cNvSpPr/>
          <p:nvPr/>
        </p:nvSpPr>
        <p:spPr>
          <a:xfrm>
            <a:off x="871869" y="4364987"/>
            <a:ext cx="4893760" cy="1435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500" b="1" dirty="0">
                <a:solidFill>
                  <a:schemeClr val="tx1"/>
                </a:solidFill>
              </a:rPr>
              <a:t>ENT </a:t>
            </a:r>
            <a:r>
              <a:rPr lang="en-US" sz="11500" b="1" dirty="0">
                <a:solidFill>
                  <a:srgbClr val="FF0000"/>
                </a:solidFill>
              </a:rPr>
              <a:t>FX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0C3EBE-2C69-400C-8273-507C9301BA57}"/>
              </a:ext>
            </a:extLst>
          </p:cNvPr>
          <p:cNvSpPr txBox="1"/>
          <p:nvPr/>
        </p:nvSpPr>
        <p:spPr>
          <a:xfrm>
            <a:off x="1282635" y="4143875"/>
            <a:ext cx="436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Preferred shape – Wide and rectangular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2185D5-9A18-4073-96A1-F1C242633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9961" y="4382798"/>
            <a:ext cx="2228850" cy="10572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A90309-C663-453A-9AEC-B2375F8E64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9961" y="5327237"/>
            <a:ext cx="2086255" cy="10572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3D7C584-B8EA-43E8-944F-6A2A0885DD21}"/>
              </a:ext>
            </a:extLst>
          </p:cNvPr>
          <p:cNvSpPr txBox="1"/>
          <p:nvPr/>
        </p:nvSpPr>
        <p:spPr>
          <a:xfrm>
            <a:off x="7272253" y="4049912"/>
            <a:ext cx="4893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Something square like this doesn’t really work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973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B476DC-9868-4D83-BE90-38B99CBF8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09" y="1006215"/>
            <a:ext cx="4806030" cy="9796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598609-D37F-4493-8508-E8C3B538C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809" y="2684750"/>
            <a:ext cx="4619625" cy="819150"/>
          </a:xfrm>
          <a:prstGeom prst="rect">
            <a:avLst/>
          </a:prstGeom>
        </p:spPr>
      </p:pic>
      <p:pic>
        <p:nvPicPr>
          <p:cNvPr id="1026" name="Picture 2" descr="About Us - Strictly FX">
            <a:extLst>
              <a:ext uri="{FF2B5EF4-FFF2-40B4-BE49-F238E27FC236}">
                <a16:creationId xmlns:a16="http://schemas.microsoft.com/office/drawing/2014/main" id="{5B89FF00-4503-46B8-A165-ACC99D5D1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831" y="602218"/>
            <a:ext cx="2286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me - Unlimited FX">
            <a:extLst>
              <a:ext uri="{FF2B5EF4-FFF2-40B4-BE49-F238E27FC236}">
                <a16:creationId xmlns:a16="http://schemas.microsoft.com/office/drawing/2014/main" id="{E0C78D20-04CC-45C8-A694-8BBB57A83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09" y="452578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190CA8-67AA-4252-8FF5-5F85BD73E6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2833" y="4884183"/>
            <a:ext cx="2809281" cy="1685568"/>
          </a:xfrm>
          <a:prstGeom prst="rect">
            <a:avLst/>
          </a:prstGeom>
        </p:spPr>
      </p:pic>
      <p:pic>
        <p:nvPicPr>
          <p:cNvPr id="1030" name="Picture 6" descr="Stadium FX Ltd | LinkedIn">
            <a:extLst>
              <a:ext uri="{FF2B5EF4-FFF2-40B4-BE49-F238E27FC236}">
                <a16:creationId xmlns:a16="http://schemas.microsoft.com/office/drawing/2014/main" id="{E19220AE-B4CB-4AD8-9740-7545E7308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4" y="4202788"/>
            <a:ext cx="2789111" cy="278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5EE0330-5154-4D22-A44A-DC6CDA6FF2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1983" y="1142155"/>
            <a:ext cx="3298123" cy="843707"/>
          </a:xfrm>
          <a:prstGeom prst="rect">
            <a:avLst/>
          </a:prstGeom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7FA8C5EC-CAFB-4FAC-8CD5-794E44AAC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833" y="2435742"/>
            <a:ext cx="3437273" cy="16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F973C78-9160-4256-AB93-4CA9487B35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48228" y="2667000"/>
            <a:ext cx="2015206" cy="196010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BB672A2-BBCE-4FEA-A301-8F96DA0561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22021" y="4928242"/>
            <a:ext cx="3059026" cy="159745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1D1C24-0C20-42B3-915A-7A18CC0F5616}"/>
              </a:ext>
            </a:extLst>
          </p:cNvPr>
          <p:cNvSpPr txBox="1"/>
          <p:nvPr/>
        </p:nvSpPr>
        <p:spPr>
          <a:xfrm>
            <a:off x="114300" y="123825"/>
            <a:ext cx="922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Here are some examples of other logo’s in the industry which are popular, and I like.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812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3445D06-BC32-4BE9-AD11-7C4B980382A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08589" y="1004313"/>
            <a:ext cx="2809281" cy="16855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7C6258F-EEE4-4A40-B193-F53C5578576D}"/>
              </a:ext>
            </a:extLst>
          </p:cNvPr>
          <p:cNvSpPr txBox="1"/>
          <p:nvPr/>
        </p:nvSpPr>
        <p:spPr>
          <a:xfrm>
            <a:off x="240030" y="160351"/>
            <a:ext cx="11711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Something I’d like to see is the same logo but in 2/3 colours. A Red / Orange one I can use on the Pyro pages of my website and a Blue one for the water products.  We’ve also just become carbon </a:t>
            </a:r>
            <a:r>
              <a:rPr lang="en-US" dirty="0" err="1"/>
              <a:t>netural</a:t>
            </a:r>
            <a:r>
              <a:rPr lang="en-US" dirty="0"/>
              <a:t>, so I’d like a Green version to promote that.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52CDD61-C765-4368-8DC4-4C23D758D2F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802523" y="998297"/>
            <a:ext cx="2809281" cy="16855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5970AB-9866-4206-9CE5-28067656F65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905556" y="998297"/>
            <a:ext cx="2809281" cy="1685568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DA78EC7-D82C-443C-9A2B-FA64983CD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22" y="998297"/>
            <a:ext cx="2809281" cy="16855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38BC19-8E69-492D-9F56-140D4FEA0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178" y="4962428"/>
            <a:ext cx="4408265" cy="131460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97878C9-DD46-4954-8F59-7ED35CF1869C}"/>
              </a:ext>
            </a:extLst>
          </p:cNvPr>
          <p:cNvSpPr txBox="1"/>
          <p:nvPr/>
        </p:nvSpPr>
        <p:spPr>
          <a:xfrm>
            <a:off x="135193" y="3351226"/>
            <a:ext cx="117119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 possibly a combined logo with the 2 FX letters in 2 different colours. One to represent the Water and the Other Pyro / Fire. Maybe using a textured lettering. The two letters would have to be aligned and look the same style.</a:t>
            </a:r>
          </a:p>
          <a:p>
            <a:endParaRPr lang="en-US" dirty="0"/>
          </a:p>
          <a:p>
            <a:r>
              <a:rPr lang="en-US" dirty="0"/>
              <a:t>I worry this could look a bit tacky with too much going on.  Ultimately, I want a clean / smart logo. 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4CAA8D4-0DD4-4F3A-BC78-4ADB59CAE83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54588" y="4882315"/>
            <a:ext cx="2809281" cy="1685568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0F44B4E-699D-4D32-B530-3560198195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289" b="96711" l="1987" r="96689">
                        <a14:foregroundMark x1="45033" y1="35526" x2="73510" y2="86842"/>
                        <a14:foregroundMark x1="25828" y1="88158" x2="59603" y2="26974"/>
                        <a14:foregroundMark x1="82119" y1="92763" x2="82119" y2="92763"/>
                        <a14:foregroundMark x1="10596" y1="90789" x2="31788" y2="92105"/>
                        <a14:foregroundMark x1="5298" y1="96711" x2="36424" y2="96711"/>
                        <a14:foregroundMark x1="36424" y1="96711" x2="36424" y2="96711"/>
                        <a14:foregroundMark x1="2649" y1="96711" x2="2649" y2="96711"/>
                        <a14:foregroundMark x1="96026" y1="96053" x2="96026" y2="96053"/>
                        <a14:foregroundMark x1="66225" y1="7237" x2="96026" y2="6579"/>
                        <a14:foregroundMark x1="96026" y1="6579" x2="96689" y2="6579"/>
                        <a14:foregroundMark x1="13907" y1="3289" x2="37086" y2="328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23854" y="4925029"/>
            <a:ext cx="1617255" cy="160557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69905CC-FB67-4603-A8D9-934BC1EA33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7269" y="4962428"/>
            <a:ext cx="495300" cy="42558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F96AF4C-99DC-4A6F-9A2C-96A0A29F9D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75298" y="4649220"/>
            <a:ext cx="1283120" cy="188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60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2917</TotalTime>
  <Words>209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Allen</dc:creator>
  <cp:lastModifiedBy>Philip Allen</cp:lastModifiedBy>
  <cp:revision>10</cp:revision>
  <dcterms:created xsi:type="dcterms:W3CDTF">2021-04-05T19:33:10Z</dcterms:created>
  <dcterms:modified xsi:type="dcterms:W3CDTF">2021-04-07T20:10:19Z</dcterms:modified>
</cp:coreProperties>
</file>